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864" autoAdjust="0"/>
  </p:normalViewPr>
  <p:slideViewPr>
    <p:cSldViewPr>
      <p:cViewPr>
        <p:scale>
          <a:sx n="125" d="100"/>
          <a:sy n="125" d="100"/>
        </p:scale>
        <p:origin x="1008" y="24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https://saratov.pfdo.ru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saratov.pfdo.ru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9255</TotalTime>
  <Words>850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Надежда</cp:lastModifiedBy>
  <cp:revision>310</cp:revision>
  <dcterms:created xsi:type="dcterms:W3CDTF">2010-08-25T03:43:27Z</dcterms:created>
  <dcterms:modified xsi:type="dcterms:W3CDTF">2019-05-29T10:58:08Z</dcterms:modified>
</cp:coreProperties>
</file>